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3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91" r:id="rId4"/>
    <p:sldId id="279" r:id="rId5"/>
    <p:sldId id="285" r:id="rId6"/>
    <p:sldId id="283" r:id="rId7"/>
    <p:sldId id="293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00FF"/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>
        <p:scale>
          <a:sx n="110" d="100"/>
          <a:sy n="110" d="100"/>
        </p:scale>
        <p:origin x="-658" y="7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A86CC-D6D7-49E3-A1A7-B505C8405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330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A8FA7D-24BF-40B7-B54D-E7E2874E6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27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8FA7D-24BF-40B7-B54D-E7E2874E6B3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5EB547-F55B-4CC4-9E9A-5A14887A29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EAB301-EF23-4684-969A-963CDA901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07D542-E6C6-45CA-8A37-63542ABE8E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782119-78DB-442D-BC9B-EF2A141B5D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4D03B6-F85A-4C0D-8C18-83FC65E986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C28F3B-2AB7-461E-A5CA-0EF4432E3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9CD1E5-09AC-4563-BA14-8751A8D9B2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C89588-0A36-4B2F-96ED-51CC6B38BF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15D21-6D40-4E45-9A04-E47F1B8350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24C8F3-31A7-474A-8622-0839F36812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F26F9A-AC0D-4061-9587-5952EE1F46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C1FD47C-D189-4F14-A560-C0542A44E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ssessment.aa.ufl.edu/planning-resource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858000" cy="1219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SACS Coordinators Meeting</a:t>
            </a:r>
            <a:br>
              <a:rPr lang="en-US" sz="3200" dirty="0" smtClean="0">
                <a:solidFill>
                  <a:srgbClr val="000099"/>
                </a:solidFill>
              </a:rPr>
            </a:br>
            <a:r>
              <a:rPr lang="en-US" sz="3200" dirty="0" smtClean="0">
                <a:solidFill>
                  <a:srgbClr val="000099"/>
                </a:solidFill>
              </a:rPr>
              <a:t>Non-Academic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00"/>
            <a:ext cx="6629400" cy="3733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Tuesday, May 6, 2014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Timothy Brophy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Institutional Assessment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Cheryl Gater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SACS Accreditation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Today’s Agenda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990600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IE Documentation Reporting For 2014-15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Updated Resources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Calendar and Annual Process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99"/>
                </a:solidFill>
              </a:rPr>
              <a:t>Advisory </a:t>
            </a:r>
            <a:r>
              <a:rPr lang="en-US" dirty="0" smtClean="0">
                <a:solidFill>
                  <a:srgbClr val="000099"/>
                </a:solidFill>
              </a:rPr>
              <a:t>Group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Other</a:t>
            </a:r>
            <a:r>
              <a:rPr lang="en-US" dirty="0" smtClean="0">
                <a:solidFill>
                  <a:srgbClr val="000099"/>
                </a:solidFill>
              </a:rPr>
              <a:t>, Questions and Discussion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IE Overview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066800" y="1219200"/>
            <a:ext cx="7696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All 2014-15 IE Documentation Reports are in the Planning module of Compliance Assist</a:t>
            </a: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2013-14 reports have been rolled over to 2014-15 in the system</a:t>
            </a: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All documentation for 2014-15 will be directly entered or modified in the system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66800" y="274638"/>
            <a:ext cx="76200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Updated Resources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95400" y="1295400"/>
            <a:ext cx="7391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rgbClr val="000099"/>
                </a:solidFill>
              </a:rPr>
              <a:t>Institutional Effectiveness</a:t>
            </a:r>
          </a:p>
          <a:p>
            <a:pPr marL="1371600" lvl="2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IE Planning Documentation Guide</a:t>
            </a:r>
          </a:p>
          <a:p>
            <a:pPr marL="1371600" lvl="2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IE Planning Documentation Narrated PowerPoint</a:t>
            </a:r>
          </a:p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 will take you through the steps now using the guide at 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http</a:t>
            </a:r>
            <a:r>
              <a:rPr lang="en-US" dirty="0">
                <a:solidFill>
                  <a:srgbClr val="000099"/>
                </a:solidFill>
                <a:hlinkClick r:id="rId2"/>
              </a:rPr>
              <a:t>://assessment.aa.ufl.edu/planning-resources</a:t>
            </a:r>
            <a:r>
              <a:rPr lang="en-US" dirty="0">
                <a:solidFill>
                  <a:srgbClr val="000099"/>
                </a:solidFill>
              </a:rPr>
              <a:t> </a:t>
            </a:r>
            <a:endParaRPr lang="en-US" sz="1100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lvl="1"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Calendar and Annual Process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95400" y="1295400"/>
            <a:ext cx="7391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933679"/>
              </p:ext>
            </p:extLst>
          </p:nvPr>
        </p:nvGraphicFramePr>
        <p:xfrm>
          <a:off x="1371600" y="1417638"/>
          <a:ext cx="7499350" cy="36115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400"/>
                <a:gridCol w="1295400"/>
                <a:gridCol w="3048000"/>
                <a:gridCol w="1066800"/>
                <a:gridCol w="1174750"/>
              </a:tblGrid>
              <a:tr h="108841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Institutional Effectiveness Data Reports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Effectiveness Documentation Planning and Development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Effectiveness Documentation  Plans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2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Academic year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Academic year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date*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2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2014-15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 13, 2014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2013-14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 10, 2014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 11, 2014 – June 11, 2015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2015-16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 12, 2015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2014-15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 9, 2015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9, 2015 – June 9, 2016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2016-17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 10, 2016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2015-16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 14, 2016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 14, 2016 – June 8, 2017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2017-18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9, 2017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63550" y="51054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*Plans may be submitted in </a:t>
            </a:r>
            <a:r>
              <a:rPr lang="en-US" i="1" dirty="0"/>
              <a:t>Compliance Assist! </a:t>
            </a:r>
            <a:r>
              <a:rPr lang="en-US" dirty="0"/>
              <a:t>at any time during the planning and development period.</a:t>
            </a:r>
          </a:p>
        </p:txBody>
      </p:sp>
    </p:spTree>
    <p:extLst>
      <p:ext uri="{BB962C8B-B14F-4D97-AF65-F5344CB8AC3E}">
        <p14:creationId xmlns:p14="http://schemas.microsoft.com/office/powerpoint/2010/main" val="36830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274638"/>
            <a:ext cx="80772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Advisory Group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19200" y="1524000"/>
            <a:ext cx="7696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Volunteers to serve on advisory group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Develop new process efficiencies</a:t>
            </a:r>
          </a:p>
          <a:p>
            <a:pPr lvl="1" algn="l"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Improve end user experience with Compliance Assist</a:t>
            </a:r>
          </a:p>
          <a:p>
            <a:pPr lvl="1" algn="l"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Consultants on system or process changes</a:t>
            </a:r>
            <a:endParaRPr lang="en-US" dirty="0">
              <a:solidFill>
                <a:srgbClr val="000099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  <a:defRPr/>
            </a:pPr>
            <a:endParaRPr lang="en-US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2852</TotalTime>
  <Words>243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SACS Coordinators Meeting Non-Academic Units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Finance and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Brophy,Timothy S</cp:lastModifiedBy>
  <cp:revision>128</cp:revision>
  <cp:lastPrinted>2013-02-11T12:57:41Z</cp:lastPrinted>
  <dcterms:created xsi:type="dcterms:W3CDTF">2007-03-21T12:12:53Z</dcterms:created>
  <dcterms:modified xsi:type="dcterms:W3CDTF">2014-05-07T11:45:10Z</dcterms:modified>
</cp:coreProperties>
</file>